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11CD9-73B5-447F-8926-65789A5DF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10D65B-F5E6-4DAB-B25C-C9CA25075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2FF94F-DCED-43B1-9835-66128965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89D7FB-15E8-4B44-BBF4-2AD84BD3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E8CC7A-3242-4BAC-9B67-061D5953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0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76F25-B277-4024-8C8D-1E3F04A1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C64C7E-8EBF-4379-AB81-FE22C6744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9AD38A-E798-4830-A97A-97A2682B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2EF87A-63D8-4A71-A170-4706C92C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624D51-37B6-4E8D-9B0A-47A92BC1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33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14745B9-7EA0-4D32-A20F-BC0E1EE0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4FE874-D1C8-4AD2-86EE-52CBCC813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1C1317-7B30-4CB7-A5FE-ADB922CA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96E89D-D8B9-405D-8C1C-674F631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CE00E2-2F77-44AD-8A6F-09754E1A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3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EA450-10A7-4EC4-9E3D-3B6E537A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AAFCD2-424E-44BC-8082-D4E77D9E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C55343-9EB9-43ED-B067-7C3FB19E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5CAA86-76CA-4506-ADB6-E042475D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086E75-5D3B-4568-B429-B6FBF164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3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41FBE-5696-4068-B6A8-87E35FA5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42C7A1-C266-4FE2-84FF-D43640FFA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2A1644-B543-4EC2-BE7D-29E12115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9629EF-7341-4AFC-BF1B-5BE77A98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5A1C55-DBE0-42B5-820F-5198CE18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9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7FFDFC-35D5-4467-AEBE-AB1EF788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A63A9C-25F2-46F8-9CB1-D41F451AD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7A0246-A477-4047-83F2-8FFD6628D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A1B6FB-2AD6-49AE-9FE0-50396C49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EAD14A-33C5-4D1F-93CC-8CA9EF5D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4421079-2900-4177-A337-2263AF92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2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54FFA4-A2F8-428C-BABA-E64A53B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9884C1-B063-46B7-9C9A-14D07CA1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A2B748-A8C0-43C7-920F-2AE6195C1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A470127-2BE8-4C4F-BB8D-209C854E5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4D653BB-6CC0-428B-B317-D67EE5C19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E488F59-0B18-4015-91C5-AC8C9A73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E49AE71-99CD-4452-A37B-1A3B7353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79B819C-5225-46CA-9136-BBBB59E2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10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949D52-A535-4399-973E-18F6D9B9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542AB74-D1CC-4B71-8283-3FC4D1F4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1370CE6-9F86-4C33-83DF-DD6B4BBD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893048A-3B97-4D5F-A566-C5DB794B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7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F9E68A8-55D1-4D0E-95E3-81D75C43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1851F5B-E1F8-4C5B-810D-6C8210E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70D1F21-CA3D-488C-A42B-EEFCB4FA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8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BFB70-4F17-4E4F-9D6D-4E130F6C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4B579D-1C8C-469C-8A1D-54B0D56C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28C126-FC0A-4E95-9B87-AA286B63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0790C5-0E69-4020-BBAF-24DD944B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58D2BB-2F07-4302-ACD8-FC6C4A80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166A1C-C04D-4629-B216-045CA306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1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7AFC9-025D-4064-A0E9-9A8DD942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8319F12-CCB2-4867-9ACB-BE114DDB5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D32B694-F36C-4B20-9967-07AF4AEDC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2EAA263-119F-479C-8DB4-D70160CC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D49D91-FADE-4EA0-995D-D8B65CB4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A77E52-220A-499A-8C5A-61CB65BB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73B44B2-3930-483B-BADE-E8517838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B53A8E3-9229-461E-93DF-DC6468CE3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876B46-7064-4FC2-AD9A-C86C60CCA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06F9-2E2A-453F-B3B4-E990E77357B3}" type="datetimeFigureOut">
              <a:rPr lang="hr-HR" smtClean="0"/>
              <a:t>31.5.2018.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9467AD-A11C-4A3A-B464-40EE04747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F7FADE-198B-46F4-9D7C-58E6F26A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9FFA-D3CD-4097-87B5-F94FA87845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0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lo, na zatvorenom, objekt&#10;&#10;Opis je generiran uz visoku pouzdanost">
            <a:extLst>
              <a:ext uri="{FF2B5EF4-FFF2-40B4-BE49-F238E27FC236}">
                <a16:creationId xmlns:a16="http://schemas.microsoft.com/office/drawing/2014/main" id="{8224980A-E1A8-456D-8773-31B57D096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2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 descr="Slika na kojoj se prikazuje osoba, glazba&#10;&#10;Opis je generiran uz visoku pouzdanost">
            <a:extLst>
              <a:ext uri="{FF2B5EF4-FFF2-40B4-BE49-F238E27FC236}">
                <a16:creationId xmlns:a16="http://schemas.microsoft.com/office/drawing/2014/main" id="{EFFD36D7-DC44-4872-AC22-10808B35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8A2B45D-B531-4430-A097-E408570DB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C2A2BD-AD12-4FBF-9464-A4332535C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pic>
        <p:nvPicPr>
          <p:cNvPr id="5" name="Slika 4" descr="Slika na kojoj se prikazuje na otvorenom, stablo&#10;&#10;Opis je generiran uz vrlo visoku pouzdanost">
            <a:extLst>
              <a:ext uri="{FF2B5EF4-FFF2-40B4-BE49-F238E27FC236}">
                <a16:creationId xmlns:a16="http://schemas.microsoft.com/office/drawing/2014/main" id="{A4DAA336-8EB1-415D-BC9F-BA9E294EA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6F40F1-79A6-4FCE-A27F-F56638095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-436089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4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 Sabljak</dc:creator>
  <cp:lastModifiedBy>Mateja Sabljak</cp:lastModifiedBy>
  <cp:revision>2</cp:revision>
  <dcterms:created xsi:type="dcterms:W3CDTF">2018-05-31T17:25:57Z</dcterms:created>
  <dcterms:modified xsi:type="dcterms:W3CDTF">2018-05-31T17:39:26Z</dcterms:modified>
</cp:coreProperties>
</file>